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63" autoAdjust="0"/>
  </p:normalViewPr>
  <p:slideViewPr>
    <p:cSldViewPr snapToGrid="0">
      <p:cViewPr varScale="1">
        <p:scale>
          <a:sx n="102" d="100"/>
          <a:sy n="102" d="100"/>
        </p:scale>
        <p:origin x="188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988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201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271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673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56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719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65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6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091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49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FD0FB-1711-4A6B-B01D-2CFDDF7E1AF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124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FD0FB-1711-4A6B-B01D-2CFDDF7E1AF3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D2B46-0173-483A-A15C-1C0F2BDD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558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28600" y="174412"/>
            <a:ext cx="8564671" cy="79834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>
                <a:solidFill>
                  <a:srgbClr val="981F32"/>
                </a:solidFill>
                <a:latin typeface="Arial Bold"/>
                <a:cs typeface="Arial Bold"/>
              </a:rPr>
              <a:t>Thank You!</a:t>
            </a:r>
            <a:br>
              <a:rPr lang="en-US" sz="2800" dirty="0">
                <a:solidFill>
                  <a:srgbClr val="981F32"/>
                </a:solidFill>
                <a:latin typeface="Arial Bold"/>
                <a:cs typeface="Arial Bold"/>
              </a:rPr>
            </a:br>
            <a:endParaRPr lang="en-US" sz="2000" dirty="0">
              <a:solidFill>
                <a:srgbClr val="E9AB22"/>
              </a:solidFill>
              <a:latin typeface="Arial Bold"/>
              <a:cs typeface="Arial Bold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192062"/>
            <a:ext cx="457200" cy="1789132"/>
          </a:xfrm>
          <a:prstGeom prst="rect">
            <a:avLst/>
          </a:prstGeom>
          <a:solidFill>
            <a:srgbClr val="E9A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503" y="246346"/>
            <a:ext cx="3059533" cy="6304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64834" y="1258152"/>
            <a:ext cx="234703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College/University: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Year in College: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Major: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Dream Job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Today’s date: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18684" y="1304318"/>
            <a:ext cx="24347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College/University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Year (i.e. junior)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Major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</a:p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8600" y="3283803"/>
            <a:ext cx="868243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Arial"/>
                <a:cs typeface="Arial"/>
              </a:rPr>
              <a:t>Enter your letter here</a:t>
            </a:r>
          </a:p>
          <a:p>
            <a:endParaRPr lang="en-US" sz="1200" dirty="0">
              <a:latin typeface="Arial"/>
              <a:cs typeface="Arial"/>
            </a:endParaRPr>
          </a:p>
          <a:p>
            <a:endParaRPr lang="en-US" sz="1200" dirty="0">
              <a:latin typeface="Arial"/>
              <a:cs typeface="Arial"/>
            </a:endParaRPr>
          </a:p>
          <a:p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60D5E6-8DB8-03E4-7B5D-6D08A64AF573}"/>
              </a:ext>
            </a:extLst>
          </p:cNvPr>
          <p:cNvSpPr txBox="1"/>
          <p:nvPr/>
        </p:nvSpPr>
        <p:spPr>
          <a:xfrm>
            <a:off x="650449" y="1517715"/>
            <a:ext cx="2262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Your photo here</a:t>
            </a:r>
          </a:p>
        </p:txBody>
      </p:sp>
    </p:spTree>
    <p:extLst>
      <p:ext uri="{BB962C8B-B14F-4D97-AF65-F5344CB8AC3E}">
        <p14:creationId xmlns:p14="http://schemas.microsoft.com/office/powerpoint/2010/main" val="4271764985"/>
      </p:ext>
    </p:extLst>
  </p:cSld>
  <p:clrMapOvr>
    <a:masterClrMapping/>
  </p:clrMapOvr>
</p:sld>
</file>

<file path=ppt/theme/theme1.xml><?xml version="1.0" encoding="utf-8"?>
<a:theme xmlns:a="http://schemas.openxmlformats.org/drawingml/2006/main" name="Thank-You-Note-Template (1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4CA7914B882D43906FCFC74B48FC13" ma:contentTypeVersion="22" ma:contentTypeDescription="Create a new document." ma:contentTypeScope="" ma:versionID="fd693fdd741853f8ef0962b9010075a7">
  <xsd:schema xmlns:xsd="http://www.w3.org/2001/XMLSchema" xmlns:xs="http://www.w3.org/2001/XMLSchema" xmlns:p="http://schemas.microsoft.com/office/2006/metadata/properties" xmlns:ns1="http://schemas.microsoft.com/sharepoint/v3" xmlns:ns2="672563f5-8b75-4f23-b2c1-c7e4eb18b895" xmlns:ns3="ed2e5566-78c9-428b-80f7-fb88827631bd" targetNamespace="http://schemas.microsoft.com/office/2006/metadata/properties" ma:root="true" ma:fieldsID="98c730916c4c6da881713c91a486ae71" ns1:_="" ns2:_="" ns3:_="">
    <xsd:import namespace="http://schemas.microsoft.com/sharepoint/v3"/>
    <xsd:import namespace="672563f5-8b75-4f23-b2c1-c7e4eb18b895"/>
    <xsd:import namespace="ed2e5566-78c9-428b-80f7-fb88827631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Reg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2563f5-8b75-4f23-b2c1-c7e4eb18b8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Region" ma:index="19" nillable="true" ma:displayName="Region" ma:internalName="Region">
      <xsd:simpleType>
        <xsd:restriction base="dms:Text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80263b6-bceb-410d-9545-c503f36e4c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2e5566-78c9-428b-80f7-fb88827631bd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8b6802b-3d0d-4652-a5a6-8eedd2caf6b6}" ma:internalName="TaxCatchAll" ma:showField="CatchAllData" ma:web="ed2e5566-78c9-428b-80f7-fb88827631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72563f5-8b75-4f23-b2c1-c7e4eb18b895">
      <Terms xmlns="http://schemas.microsoft.com/office/infopath/2007/PartnerControls"/>
    </lcf76f155ced4ddcb4097134ff3c332f>
    <_ip_UnifiedCompliancePolicyUIAction xmlns="http://schemas.microsoft.com/sharepoint/v3" xsi:nil="true"/>
    <TaxCatchAll xmlns="ed2e5566-78c9-428b-80f7-fb88827631bd" xsi:nil="true"/>
    <_ip_UnifiedCompliancePolicyProperties xmlns="http://schemas.microsoft.com/sharepoint/v3" xsi:nil="true"/>
    <Region xmlns="672563f5-8b75-4f23-b2c1-c7e4eb18b895" xsi:nil="true"/>
  </documentManagement>
</p:properties>
</file>

<file path=customXml/itemProps1.xml><?xml version="1.0" encoding="utf-8"?>
<ds:datastoreItem xmlns:ds="http://schemas.openxmlformats.org/officeDocument/2006/customXml" ds:itemID="{464CAA47-AA02-432C-A1B6-4B28B154C9F9}"/>
</file>

<file path=customXml/itemProps2.xml><?xml version="1.0" encoding="utf-8"?>
<ds:datastoreItem xmlns:ds="http://schemas.openxmlformats.org/officeDocument/2006/customXml" ds:itemID="{1A67DE13-9C0F-468B-B34D-E6675B600F8C}"/>
</file>

<file path=customXml/itemProps3.xml><?xml version="1.0" encoding="utf-8"?>
<ds:datastoreItem xmlns:ds="http://schemas.openxmlformats.org/officeDocument/2006/customXml" ds:itemID="{9FA6DDF3-4167-4D19-A79D-2A7FBD6D3D40}"/>
</file>

<file path=docProps/app.xml><?xml version="1.0" encoding="utf-8"?>
<Properties xmlns="http://schemas.openxmlformats.org/officeDocument/2006/extended-properties" xmlns:vt="http://schemas.openxmlformats.org/officeDocument/2006/docPropsVTypes">
  <Template>Thank-You-Note-Template (1)</Template>
  <TotalTime>4</TotalTime>
  <Words>42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Bold</vt:lpstr>
      <vt:lpstr>Calibri</vt:lpstr>
      <vt:lpstr>Thank-You-Note-Template (1)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Rebecchi</dc:creator>
  <cp:lastModifiedBy>Maria Rebecchi</cp:lastModifiedBy>
  <cp:revision>4</cp:revision>
  <dcterms:created xsi:type="dcterms:W3CDTF">2017-06-23T18:02:43Z</dcterms:created>
  <dcterms:modified xsi:type="dcterms:W3CDTF">2026-03-04T18:27:15Z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0x010100C34CA7914B882D43906FCFC74B48FC13</vt:lpwstr>
  </property>
  <property fmtid="{D5CDD505-2E9C-101B-9397-08002B2CF9AE}" pid="3" name="MSIP_Label_81de8e4f-32fb-4733-a11e-902ae5c542ff_Enabled">
    <vt:lpwstr>True</vt:lpwstr>
  </property>
  <property fmtid="{D5CDD505-2E9C-101B-9397-08002B2CF9AE}" pid="4" name="MSIP_Label_81de8e4f-32fb-4733-a11e-902ae5c542ff_SiteId">
    <vt:lpwstr>4c3d249e-8851-4e66-92de-6e7e266aae97</vt:lpwstr>
  </property>
  <property fmtid="{D5CDD505-2E9C-101B-9397-08002B2CF9AE}" pid="5" name="MSIP_Label_81de8e4f-32fb-4733-a11e-902ae5c542ff_SetDate">
    <vt:lpwstr>2026-03-04T18:27:57Z</vt:lpwstr>
  </property>
  <property fmtid="{D5CDD505-2E9C-101B-9397-08002B2CF9AE}" pid="6" name="MSIP_Label_81de8e4f-32fb-4733-a11e-902ae5c542ff_Name">
    <vt:lpwstr>Donor Data</vt:lpwstr>
  </property>
  <property fmtid="{D5CDD505-2E9C-101B-9397-08002B2CF9AE}" pid="7" name="MSIP_Label_81de8e4f-32fb-4733-a11e-902ae5c542ff_ActionId">
    <vt:lpwstr>d07d0393-40ff-43d3-92d0-f758f8efe018</vt:lpwstr>
  </property>
  <property fmtid="{D5CDD505-2E9C-101B-9397-08002B2CF9AE}" pid="8" name="MSIP_Label_81de8e4f-32fb-4733-a11e-902ae5c542ff_Removed">
    <vt:lpwstr>False</vt:lpwstr>
  </property>
  <property fmtid="{D5CDD505-2E9C-101B-9397-08002B2CF9AE}" pid="9" name="MSIP_Label_81de8e4f-32fb-4733-a11e-902ae5c542ff_Extended_MSFT_Method">
    <vt:lpwstr>Standard</vt:lpwstr>
  </property>
  <property fmtid="{D5CDD505-2E9C-101B-9397-08002B2CF9AE}" pid="10" name="Sensitivity">
    <vt:lpwstr>Donor Data</vt:lpwstr>
  </property>
</Properties>
</file>