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287000" cy="18288000"/>
  <p:notesSz cx="6858000" cy="9144000"/>
  <p:embeddedFontLst>
    <p:embeddedFont>
      <p:font typeface="Kollektif" panose="020B0604020202020204" charset="0"/>
      <p:regular r:id="rId3"/>
    </p:embeddedFont>
    <p:embeddedFont>
      <p:font typeface="Kollektif Bold" panose="020B0604020202020204" charset="0"/>
      <p:regular r:id="rId4"/>
    </p:embeddedFont>
    <p:embeddedFont>
      <p:font typeface="League Spartan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8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font" Target="fonts/font3.fntdata"/><Relationship Id="rId10" Type="http://schemas.openxmlformats.org/officeDocument/2006/relationships/customXml" Target="../customXml/item1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333" y="611751"/>
            <a:ext cx="10206334" cy="14619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52"/>
              </a:lnSpc>
            </a:pPr>
            <a:r>
              <a:rPr lang="es-US" sz="8000" dirty="0">
                <a:latin typeface="League Spartan"/>
              </a:rPr>
              <a:t>TU EVENTO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0333" y="1923207"/>
            <a:ext cx="10180929" cy="2462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US" sz="8000" dirty="0">
                <a:solidFill>
                  <a:srgbClr val="990E2E"/>
                </a:solidFill>
                <a:latin typeface="League Spartan"/>
              </a:rPr>
              <a:t>DE AYUDA </a:t>
            </a:r>
            <a:r>
              <a:rPr lang="es-US" sz="8000" dirty="0">
                <a:latin typeface="League Spartan"/>
              </a:rPr>
              <a:t>FINANCIERA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-855719" y="9424720"/>
            <a:ext cx="12334640" cy="9142902"/>
            <a:chOff x="0" y="0"/>
            <a:chExt cx="1162185" cy="8614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162185" cy="861456"/>
            </a:xfrm>
            <a:custGeom>
              <a:avLst/>
              <a:gdLst/>
              <a:ahLst/>
              <a:cxnLst/>
              <a:rect l="l" t="t" r="r" b="b"/>
              <a:pathLst>
                <a:path w="1162185" h="861456">
                  <a:moveTo>
                    <a:pt x="87872" y="0"/>
                  </a:moveTo>
                  <a:lnTo>
                    <a:pt x="1074313" y="0"/>
                  </a:lnTo>
                  <a:cubicBezTo>
                    <a:pt x="1122844" y="0"/>
                    <a:pt x="1162185" y="39342"/>
                    <a:pt x="1162185" y="87872"/>
                  </a:cubicBezTo>
                  <a:lnTo>
                    <a:pt x="1162185" y="773584"/>
                  </a:lnTo>
                  <a:cubicBezTo>
                    <a:pt x="1162185" y="796889"/>
                    <a:pt x="1152928" y="819239"/>
                    <a:pt x="1136448" y="835719"/>
                  </a:cubicBezTo>
                  <a:cubicBezTo>
                    <a:pt x="1119969" y="852198"/>
                    <a:pt x="1097619" y="861456"/>
                    <a:pt x="1074313" y="861456"/>
                  </a:cubicBezTo>
                  <a:lnTo>
                    <a:pt x="87872" y="861456"/>
                  </a:lnTo>
                  <a:cubicBezTo>
                    <a:pt x="39342" y="861456"/>
                    <a:pt x="0" y="822114"/>
                    <a:pt x="0" y="773584"/>
                  </a:cubicBezTo>
                  <a:lnTo>
                    <a:pt x="0" y="87872"/>
                  </a:lnTo>
                  <a:cubicBezTo>
                    <a:pt x="0" y="39342"/>
                    <a:pt x="39342" y="0"/>
                    <a:pt x="87872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28575"/>
              <a:ext cx="1162185" cy="890031"/>
            </a:xfrm>
            <a:prstGeom prst="rect">
              <a:avLst/>
            </a:prstGeom>
          </p:spPr>
          <p:txBody>
            <a:bodyPr lIns="63251" tIns="63251" rIns="63251" bIns="63251" rtlCol="0" anchor="ctr"/>
            <a:lstStyle/>
            <a:p>
              <a:pPr algn="ctr">
                <a:lnSpc>
                  <a:spcPts val="244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>
            <a:grpSpLocks noChangeAspect="1"/>
          </p:cNvGrpSpPr>
          <p:nvPr/>
        </p:nvGrpSpPr>
        <p:grpSpPr>
          <a:xfrm>
            <a:off x="7162785" y="5573486"/>
            <a:ext cx="4191031" cy="4191014"/>
            <a:chOff x="0" y="0"/>
            <a:chExt cx="6350000" cy="634997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8141206" y="7011952"/>
            <a:ext cx="2234188" cy="13333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41"/>
              </a:lnSpc>
            </a:pPr>
            <a:r>
              <a:rPr lang="en-US" sz="3001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-304233" y="8832299"/>
            <a:ext cx="2939106" cy="2833359"/>
            <a:chOff x="0" y="0"/>
            <a:chExt cx="785196" cy="75694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230653" y="9516185"/>
            <a:ext cx="1869334" cy="170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85"/>
              </a:lnSpc>
            </a:pPr>
            <a:r>
              <a:rPr lang="en-US" sz="5221" dirty="0" err="1">
                <a:solidFill>
                  <a:srgbClr val="FFFFFF"/>
                </a:solidFill>
                <a:latin typeface="Kollektif"/>
              </a:rPr>
              <a:t>Clase</a:t>
            </a:r>
            <a:r>
              <a:rPr lang="en-US" sz="5221" dirty="0">
                <a:solidFill>
                  <a:srgbClr val="FFFFFF"/>
                </a:solidFill>
                <a:latin typeface="Kollektif"/>
              </a:rPr>
              <a:t> de 2024</a:t>
            </a:r>
          </a:p>
        </p:txBody>
      </p:sp>
      <p:sp>
        <p:nvSpPr>
          <p:cNvPr id="14" name="Freeform 14"/>
          <p:cNvSpPr/>
          <p:nvPr/>
        </p:nvSpPr>
        <p:spPr>
          <a:xfrm>
            <a:off x="760589" y="12189533"/>
            <a:ext cx="536222" cy="536222"/>
          </a:xfrm>
          <a:custGeom>
            <a:avLst/>
            <a:gdLst/>
            <a:ahLst/>
            <a:cxnLst/>
            <a:rect l="l" t="t" r="r" b="b"/>
            <a:pathLst>
              <a:path w="536222" h="536222">
                <a:moveTo>
                  <a:pt x="0" y="0"/>
                </a:moveTo>
                <a:lnTo>
                  <a:pt x="536222" y="0"/>
                </a:lnTo>
                <a:lnTo>
                  <a:pt x="536222" y="536222"/>
                </a:lnTo>
                <a:lnTo>
                  <a:pt x="0" y="5362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760589" y="13709547"/>
            <a:ext cx="536222" cy="536222"/>
          </a:xfrm>
          <a:custGeom>
            <a:avLst/>
            <a:gdLst/>
            <a:ahLst/>
            <a:cxnLst/>
            <a:rect l="l" t="t" r="r" b="b"/>
            <a:pathLst>
              <a:path w="536222" h="536222">
                <a:moveTo>
                  <a:pt x="0" y="0"/>
                </a:moveTo>
                <a:lnTo>
                  <a:pt x="536222" y="0"/>
                </a:lnTo>
                <a:lnTo>
                  <a:pt x="536222" y="536223"/>
                </a:lnTo>
                <a:lnTo>
                  <a:pt x="0" y="5362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>
            <a:off x="760589" y="14990939"/>
            <a:ext cx="536222" cy="536222"/>
          </a:xfrm>
          <a:custGeom>
            <a:avLst/>
            <a:gdLst/>
            <a:ahLst/>
            <a:cxnLst/>
            <a:rect l="l" t="t" r="r" b="b"/>
            <a:pathLst>
              <a:path w="536222" h="536222">
                <a:moveTo>
                  <a:pt x="0" y="0"/>
                </a:moveTo>
                <a:lnTo>
                  <a:pt x="536222" y="0"/>
                </a:lnTo>
                <a:lnTo>
                  <a:pt x="536222" y="536222"/>
                </a:lnTo>
                <a:lnTo>
                  <a:pt x="0" y="5362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760589" y="16331650"/>
            <a:ext cx="536222" cy="537754"/>
          </a:xfrm>
          <a:custGeom>
            <a:avLst/>
            <a:gdLst/>
            <a:ahLst/>
            <a:cxnLst/>
            <a:rect l="l" t="t" r="r" b="b"/>
            <a:pathLst>
              <a:path w="536222" h="537754">
                <a:moveTo>
                  <a:pt x="0" y="0"/>
                </a:moveTo>
                <a:lnTo>
                  <a:pt x="536222" y="0"/>
                </a:lnTo>
                <a:lnTo>
                  <a:pt x="536222" y="537754"/>
                </a:lnTo>
                <a:lnTo>
                  <a:pt x="0" y="53775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834473" y="10184698"/>
            <a:ext cx="7754490" cy="14080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es-US" sz="3600" dirty="0">
                <a:solidFill>
                  <a:srgbClr val="000000"/>
                </a:solidFill>
                <a:latin typeface="League Spartan"/>
              </a:rPr>
              <a:t>¿QUÉ TIPO AYUDA PUEDEN </a:t>
            </a:r>
          </a:p>
          <a:p>
            <a:pPr>
              <a:lnSpc>
                <a:spcPts val="3576"/>
              </a:lnSpc>
            </a:pPr>
            <a:endParaRPr lang="es-US" sz="1050" dirty="0">
              <a:solidFill>
                <a:srgbClr val="000000"/>
              </a:solidFill>
              <a:latin typeface="League Spartan"/>
            </a:endParaRPr>
          </a:p>
          <a:p>
            <a:pPr>
              <a:lnSpc>
                <a:spcPts val="3576"/>
              </a:lnSpc>
            </a:pPr>
            <a:r>
              <a:rPr lang="es-US" sz="3600" dirty="0">
                <a:solidFill>
                  <a:srgbClr val="000000"/>
                </a:solidFill>
                <a:latin typeface="League Spartan"/>
              </a:rPr>
              <a:t>RECDEIBIR LOS ESTUDIANTES?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03810" y="12107547"/>
            <a:ext cx="7754490" cy="8957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3600" dirty="0">
                <a:solidFill>
                  <a:srgbClr val="000000"/>
                </a:solidFill>
                <a:latin typeface="Kollektif"/>
              </a:rPr>
              <a:t>Comenzar y completar tu solicitud FAFSA o WASFA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503810" y="13796928"/>
            <a:ext cx="7754490" cy="448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3600" dirty="0">
                <a:solidFill>
                  <a:srgbClr val="000000"/>
                </a:solidFill>
                <a:latin typeface="Kollektif"/>
              </a:rPr>
              <a:t>Corregir una solicitud ya presentada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535732" y="14687658"/>
            <a:ext cx="7754490" cy="1346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3600" dirty="0">
                <a:solidFill>
                  <a:srgbClr val="000000"/>
                </a:solidFill>
                <a:latin typeface="Kollektif"/>
              </a:rPr>
              <a:t>¡Obtener las respuestas que necesitas sobre la ayuda financiera y tus próximos pasos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503810" y="16258803"/>
            <a:ext cx="6989383" cy="1346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3600" dirty="0">
                <a:solidFill>
                  <a:srgbClr val="000000"/>
                </a:solidFill>
                <a:latin typeface="Kollektif"/>
              </a:rPr>
              <a:t>Si tienes preguntas, consulta con el Consejero universitario y profesional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028700" y="4787014"/>
            <a:ext cx="5683019" cy="26161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133"/>
              </a:lnSpc>
            </a:pPr>
            <a:r>
              <a:rPr lang="es-US" sz="5400" dirty="0">
                <a:solidFill>
                  <a:srgbClr val="000000"/>
                </a:solidFill>
                <a:latin typeface="Kollektif"/>
              </a:rPr>
              <a:t>Escuela</a:t>
            </a:r>
          </a:p>
          <a:p>
            <a:pPr>
              <a:lnSpc>
                <a:spcPts val="5133"/>
              </a:lnSpc>
            </a:pPr>
            <a:r>
              <a:rPr lang="es-US" sz="5400" dirty="0">
                <a:solidFill>
                  <a:srgbClr val="000000"/>
                </a:solidFill>
                <a:latin typeface="Kollektif"/>
              </a:rPr>
              <a:t>Fecha </a:t>
            </a:r>
          </a:p>
          <a:p>
            <a:pPr>
              <a:lnSpc>
                <a:spcPts val="5133"/>
              </a:lnSpc>
            </a:pPr>
            <a:r>
              <a:rPr lang="es-US" sz="5400" dirty="0">
                <a:solidFill>
                  <a:srgbClr val="000000"/>
                </a:solidFill>
                <a:latin typeface="Kollektif"/>
              </a:rPr>
              <a:t>Hora</a:t>
            </a:r>
          </a:p>
          <a:p>
            <a:pPr>
              <a:lnSpc>
                <a:spcPts val="5133"/>
              </a:lnSpc>
            </a:pPr>
            <a:r>
              <a:rPr lang="es-US" sz="5400" dirty="0">
                <a:solidFill>
                  <a:srgbClr val="000000"/>
                </a:solidFill>
                <a:latin typeface="Kollektif"/>
              </a:rPr>
              <a:t>Ubicación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992492-D135-4D2D-9562-B1074D31D34A}"/>
</file>

<file path=customXml/itemProps2.xml><?xml version="1.0" encoding="utf-8"?>
<ds:datastoreItem xmlns:ds="http://schemas.openxmlformats.org/officeDocument/2006/customXml" ds:itemID="{68E70405-75C2-4D81-B011-B8F6EA589CDA}"/>
</file>

<file path=customXml/itemProps3.xml><?xml version="1.0" encoding="utf-8"?>
<ds:datastoreItem xmlns:ds="http://schemas.openxmlformats.org/officeDocument/2006/customXml" ds:itemID="{2AE99748-F1F8-492E-9462-8A55BA1FE956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Kollektif</vt:lpstr>
      <vt:lpstr>Arial</vt:lpstr>
      <vt:lpstr>Calibri</vt:lpstr>
      <vt:lpstr>League Spartan</vt:lpstr>
      <vt:lpstr>Kollektif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Story</dc:title>
  <dc:creator>Sandra Larios</dc:creator>
  <cp:lastModifiedBy>Sandra Larios</cp:lastModifiedBy>
  <cp:revision>2</cp:revision>
  <dcterms:created xsi:type="dcterms:W3CDTF">2006-08-16T00:00:00Z</dcterms:created>
  <dcterms:modified xsi:type="dcterms:W3CDTF">2024-05-07T21:05:46Z</dcterms:modified>
  <dc:identifier>DAGBd7ntFbg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