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5029200" cy="3886200"/>
  <p:notesSz cx="6858000" cy="9144000"/>
  <p:embeddedFontLst>
    <p:embeddedFont>
      <p:font typeface="Kollektif" panose="020B0604020202020204" charset="0"/>
      <p:regular r:id="rId3"/>
    </p:embeddedFont>
    <p:embeddedFont>
      <p:font typeface="Kollektif Bold" panose="020B0604020202020204" charset="0"/>
      <p:regular r:id="rId4"/>
    </p:embeddedFont>
    <p:embeddedFont>
      <p:font typeface="League Spartan" panose="020B0604020202020204" charset="0"/>
      <p:regular r:id="rId5"/>
    </p:embeddedFont>
    <p:embeddedFont>
      <p:font typeface="TT Hoves Outline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125" d="100"/>
          <a:sy n="125" d="100"/>
        </p:scale>
        <p:origin x="96" y="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customXml" Target="../customXml/item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sac.wa.gov/wasfa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2879823" y="999751"/>
            <a:ext cx="1547042" cy="2188944"/>
            <a:chOff x="0" y="0"/>
            <a:chExt cx="515227" cy="7290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15227" cy="729006"/>
            </a:xfrm>
            <a:custGeom>
              <a:avLst/>
              <a:gdLst/>
              <a:ahLst/>
              <a:cxnLst/>
              <a:rect l="l" t="t" r="r" b="b"/>
              <a:pathLst>
                <a:path w="515227" h="729006">
                  <a:moveTo>
                    <a:pt x="165143" y="0"/>
                  </a:moveTo>
                  <a:lnTo>
                    <a:pt x="350083" y="0"/>
                  </a:lnTo>
                  <a:cubicBezTo>
                    <a:pt x="393882" y="0"/>
                    <a:pt x="435887" y="17399"/>
                    <a:pt x="466857" y="48369"/>
                  </a:cubicBezTo>
                  <a:cubicBezTo>
                    <a:pt x="497828" y="79340"/>
                    <a:pt x="515227" y="121344"/>
                    <a:pt x="515227" y="165143"/>
                  </a:cubicBezTo>
                  <a:lnTo>
                    <a:pt x="515227" y="563863"/>
                  </a:lnTo>
                  <a:cubicBezTo>
                    <a:pt x="515227" y="607661"/>
                    <a:pt x="497828" y="649666"/>
                    <a:pt x="466857" y="680636"/>
                  </a:cubicBezTo>
                  <a:cubicBezTo>
                    <a:pt x="435887" y="711607"/>
                    <a:pt x="393882" y="729006"/>
                    <a:pt x="350083" y="729006"/>
                  </a:cubicBezTo>
                  <a:lnTo>
                    <a:pt x="165143" y="729006"/>
                  </a:lnTo>
                  <a:cubicBezTo>
                    <a:pt x="121344" y="729006"/>
                    <a:pt x="79340" y="711607"/>
                    <a:pt x="48369" y="680636"/>
                  </a:cubicBezTo>
                  <a:cubicBezTo>
                    <a:pt x="17399" y="649666"/>
                    <a:pt x="0" y="607661"/>
                    <a:pt x="0" y="563863"/>
                  </a:cubicBezTo>
                  <a:lnTo>
                    <a:pt x="0" y="165143"/>
                  </a:lnTo>
                  <a:cubicBezTo>
                    <a:pt x="0" y="121344"/>
                    <a:pt x="17399" y="79340"/>
                    <a:pt x="48369" y="48369"/>
                  </a:cubicBezTo>
                  <a:cubicBezTo>
                    <a:pt x="79340" y="17399"/>
                    <a:pt x="121344" y="0"/>
                    <a:pt x="165143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515227" cy="729006"/>
            </a:xfrm>
            <a:prstGeom prst="rect">
              <a:avLst/>
            </a:prstGeom>
          </p:spPr>
          <p:txBody>
            <a:bodyPr lIns="17194" tIns="17194" rIns="17194" bIns="17194" rtlCol="0" anchor="ctr"/>
            <a:lstStyle/>
            <a:p>
              <a:pPr algn="ctr">
                <a:lnSpc>
                  <a:spcPts val="6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645207" y="1805586"/>
            <a:ext cx="162721" cy="162721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2645207" y="2102958"/>
            <a:ext cx="162721" cy="162721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2645207" y="2444643"/>
            <a:ext cx="162721" cy="162721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/>
          <p:nvPr/>
        </p:nvGrpSpPr>
        <p:grpSpPr>
          <a:xfrm rot="5400000">
            <a:off x="-435178" y="1878251"/>
            <a:ext cx="2589424" cy="1168001"/>
            <a:chOff x="0" y="0"/>
            <a:chExt cx="740745" cy="33412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40745" cy="334125"/>
            </a:xfrm>
            <a:custGeom>
              <a:avLst/>
              <a:gdLst/>
              <a:ahLst/>
              <a:cxnLst/>
              <a:rect l="l" t="t" r="r" b="b"/>
              <a:pathLst>
                <a:path w="740745" h="334125">
                  <a:moveTo>
                    <a:pt x="98664" y="0"/>
                  </a:moveTo>
                  <a:lnTo>
                    <a:pt x="642081" y="0"/>
                  </a:lnTo>
                  <a:cubicBezTo>
                    <a:pt x="668248" y="0"/>
                    <a:pt x="693344" y="10395"/>
                    <a:pt x="711847" y="28898"/>
                  </a:cubicBezTo>
                  <a:cubicBezTo>
                    <a:pt x="730350" y="47401"/>
                    <a:pt x="740745" y="72497"/>
                    <a:pt x="740745" y="98664"/>
                  </a:cubicBezTo>
                  <a:lnTo>
                    <a:pt x="740745" y="235461"/>
                  </a:lnTo>
                  <a:cubicBezTo>
                    <a:pt x="740745" y="289951"/>
                    <a:pt x="696571" y="334125"/>
                    <a:pt x="642081" y="334125"/>
                  </a:cubicBezTo>
                  <a:lnTo>
                    <a:pt x="98664" y="334125"/>
                  </a:lnTo>
                  <a:cubicBezTo>
                    <a:pt x="44173" y="334125"/>
                    <a:pt x="0" y="289951"/>
                    <a:pt x="0" y="235461"/>
                  </a:cubicBezTo>
                  <a:lnTo>
                    <a:pt x="0" y="98664"/>
                  </a:lnTo>
                  <a:cubicBezTo>
                    <a:pt x="0" y="44173"/>
                    <a:pt x="44173" y="0"/>
                    <a:pt x="98664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0"/>
              <a:ext cx="740745" cy="334125"/>
            </a:xfrm>
            <a:prstGeom prst="rect">
              <a:avLst/>
            </a:prstGeom>
          </p:spPr>
          <p:txBody>
            <a:bodyPr lIns="17194" tIns="17194" rIns="17194" bIns="17194" rtlCol="0" anchor="ctr"/>
            <a:lstStyle/>
            <a:p>
              <a:pPr algn="ctr">
                <a:lnSpc>
                  <a:spcPts val="66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6331" y="2247620"/>
            <a:ext cx="953587" cy="262400"/>
            <a:chOff x="0" y="-6405"/>
            <a:chExt cx="1271449" cy="34986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1449" cy="343461"/>
            </a:xfrm>
            <a:custGeom>
              <a:avLst/>
              <a:gdLst/>
              <a:ahLst/>
              <a:cxnLst/>
              <a:rect l="l" t="t" r="r" b="b"/>
              <a:pathLst>
                <a:path w="1271449" h="343461">
                  <a:moveTo>
                    <a:pt x="0" y="0"/>
                  </a:moveTo>
                  <a:lnTo>
                    <a:pt x="1271449" y="0"/>
                  </a:lnTo>
                  <a:lnTo>
                    <a:pt x="1271449" y="343461"/>
                  </a:lnTo>
                  <a:lnTo>
                    <a:pt x="0" y="343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6852" y="-6405"/>
              <a:ext cx="874490" cy="14781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19"/>
                </a:lnSpc>
              </a:pPr>
              <a:r>
                <a:rPr lang="en-US" sz="500" u="sng" dirty="0" err="1">
                  <a:solidFill>
                    <a:srgbClr val="FFFFFF"/>
                  </a:solidFill>
                  <a:latin typeface="Kollektif"/>
                </a:rPr>
                <a:t>Información</a:t>
              </a:r>
              <a:r>
                <a:rPr lang="en-US" sz="500" u="sng" dirty="0">
                  <a:solidFill>
                    <a:srgbClr val="FFFFFF"/>
                  </a:solidFill>
                  <a:latin typeface="Kollektif"/>
                </a:rPr>
                <a:t> de FAFSA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86331" y="3351124"/>
            <a:ext cx="953587" cy="262400"/>
            <a:chOff x="0" y="-6405"/>
            <a:chExt cx="1271449" cy="34986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271449" cy="343461"/>
            </a:xfrm>
            <a:custGeom>
              <a:avLst/>
              <a:gdLst/>
              <a:ahLst/>
              <a:cxnLst/>
              <a:rect l="l" t="t" r="r" b="b"/>
              <a:pathLst>
                <a:path w="1271449" h="343461">
                  <a:moveTo>
                    <a:pt x="0" y="0"/>
                  </a:moveTo>
                  <a:lnTo>
                    <a:pt x="1271449" y="0"/>
                  </a:lnTo>
                  <a:lnTo>
                    <a:pt x="1271449" y="343461"/>
                  </a:lnTo>
                  <a:lnTo>
                    <a:pt x="0" y="343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6852" y="-6405"/>
              <a:ext cx="874490" cy="1439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19"/>
                </a:lnSpc>
              </a:pPr>
              <a:r>
                <a:rPr lang="en-US" sz="400" u="sng" dirty="0" err="1">
                  <a:solidFill>
                    <a:srgbClr val="FFFFFF"/>
                  </a:solidFill>
                  <a:latin typeface="Kollektif"/>
                </a:rPr>
                <a:t>Información</a:t>
              </a:r>
              <a:r>
                <a:rPr lang="en-US" sz="400" u="sng" dirty="0">
                  <a:solidFill>
                    <a:srgbClr val="FFFFFF"/>
                  </a:solidFill>
                  <a:latin typeface="Kollektif"/>
                </a:rPr>
                <a:t> de WASFA</a:t>
              </a:r>
            </a:p>
          </p:txBody>
        </p:sp>
      </p:grpSp>
      <p:sp>
        <p:nvSpPr>
          <p:cNvPr id="17" name="Freeform 17">
            <a:hlinkClick r:id="rId6" tooltip="https://wsac.wa.gov/wasfa"/>
          </p:cNvPr>
          <p:cNvSpPr/>
          <p:nvPr/>
        </p:nvSpPr>
        <p:spPr>
          <a:xfrm>
            <a:off x="470822" y="2542876"/>
            <a:ext cx="784605" cy="781260"/>
          </a:xfrm>
          <a:custGeom>
            <a:avLst/>
            <a:gdLst/>
            <a:ahLst/>
            <a:cxnLst/>
            <a:rect l="l" t="t" r="r" b="b"/>
            <a:pathLst>
              <a:path w="784605" h="781260">
                <a:moveTo>
                  <a:pt x="0" y="0"/>
                </a:moveTo>
                <a:lnTo>
                  <a:pt x="784605" y="0"/>
                </a:lnTo>
                <a:lnTo>
                  <a:pt x="784605" y="781260"/>
                </a:lnTo>
                <a:lnTo>
                  <a:pt x="0" y="78126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8" name="Group 18"/>
          <p:cNvGrpSpPr/>
          <p:nvPr/>
        </p:nvGrpSpPr>
        <p:grpSpPr>
          <a:xfrm>
            <a:off x="3862483" y="2921255"/>
            <a:ext cx="922586" cy="835709"/>
            <a:chOff x="0" y="0"/>
            <a:chExt cx="835634" cy="75694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35634" cy="756945"/>
            </a:xfrm>
            <a:custGeom>
              <a:avLst/>
              <a:gdLst/>
              <a:ahLst/>
              <a:cxnLst/>
              <a:rect l="l" t="t" r="r" b="b"/>
              <a:pathLst>
                <a:path w="835634" h="756945">
                  <a:moveTo>
                    <a:pt x="417817" y="0"/>
                  </a:moveTo>
                  <a:lnTo>
                    <a:pt x="476642" y="42041"/>
                  </a:lnTo>
                  <a:lnTo>
                    <a:pt x="546929" y="18524"/>
                  </a:lnTo>
                  <a:lnTo>
                    <a:pt x="588533" y="74973"/>
                  </a:lnTo>
                  <a:lnTo>
                    <a:pt x="663404" y="72282"/>
                  </a:lnTo>
                  <a:lnTo>
                    <a:pt x="683715" y="137614"/>
                  </a:lnTo>
                  <a:lnTo>
                    <a:pt x="755838" y="156012"/>
                  </a:lnTo>
                  <a:lnTo>
                    <a:pt x="752867" y="223832"/>
                  </a:lnTo>
                  <a:lnTo>
                    <a:pt x="815185" y="261519"/>
                  </a:lnTo>
                  <a:lnTo>
                    <a:pt x="789223" y="325187"/>
                  </a:lnTo>
                  <a:lnTo>
                    <a:pt x="835634" y="378472"/>
                  </a:lnTo>
                  <a:lnTo>
                    <a:pt x="789223" y="431758"/>
                  </a:lnTo>
                  <a:lnTo>
                    <a:pt x="815185" y="495426"/>
                  </a:lnTo>
                  <a:lnTo>
                    <a:pt x="752867" y="533113"/>
                  </a:lnTo>
                  <a:lnTo>
                    <a:pt x="755838" y="600933"/>
                  </a:lnTo>
                  <a:lnTo>
                    <a:pt x="683715" y="619331"/>
                  </a:lnTo>
                  <a:lnTo>
                    <a:pt x="663404" y="684663"/>
                  </a:lnTo>
                  <a:lnTo>
                    <a:pt x="588533" y="681972"/>
                  </a:lnTo>
                  <a:lnTo>
                    <a:pt x="546929" y="738421"/>
                  </a:lnTo>
                  <a:lnTo>
                    <a:pt x="476642" y="714904"/>
                  </a:lnTo>
                  <a:lnTo>
                    <a:pt x="417817" y="756945"/>
                  </a:lnTo>
                  <a:lnTo>
                    <a:pt x="358992" y="714904"/>
                  </a:lnTo>
                  <a:lnTo>
                    <a:pt x="288705" y="738421"/>
                  </a:lnTo>
                  <a:lnTo>
                    <a:pt x="247101" y="681972"/>
                  </a:lnTo>
                  <a:lnTo>
                    <a:pt x="172231" y="684663"/>
                  </a:lnTo>
                  <a:lnTo>
                    <a:pt x="151920" y="619331"/>
                  </a:lnTo>
                  <a:lnTo>
                    <a:pt x="79796" y="600933"/>
                  </a:lnTo>
                  <a:lnTo>
                    <a:pt x="82767" y="533113"/>
                  </a:lnTo>
                  <a:lnTo>
                    <a:pt x="20449" y="495426"/>
                  </a:lnTo>
                  <a:lnTo>
                    <a:pt x="46411" y="431758"/>
                  </a:lnTo>
                  <a:lnTo>
                    <a:pt x="0" y="378472"/>
                  </a:lnTo>
                  <a:lnTo>
                    <a:pt x="46411" y="325187"/>
                  </a:lnTo>
                  <a:lnTo>
                    <a:pt x="20449" y="261519"/>
                  </a:lnTo>
                  <a:lnTo>
                    <a:pt x="82767" y="223832"/>
                  </a:lnTo>
                  <a:lnTo>
                    <a:pt x="79796" y="156012"/>
                  </a:lnTo>
                  <a:lnTo>
                    <a:pt x="151920" y="137614"/>
                  </a:lnTo>
                  <a:lnTo>
                    <a:pt x="172231" y="72282"/>
                  </a:lnTo>
                  <a:lnTo>
                    <a:pt x="247101" y="74973"/>
                  </a:lnTo>
                  <a:lnTo>
                    <a:pt x="288705" y="18524"/>
                  </a:lnTo>
                  <a:lnTo>
                    <a:pt x="358992" y="42041"/>
                  </a:lnTo>
                  <a:lnTo>
                    <a:pt x="417817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91398" y="73266"/>
              <a:ext cx="652839" cy="600888"/>
            </a:xfrm>
            <a:prstGeom prst="rect">
              <a:avLst/>
            </a:prstGeom>
          </p:spPr>
          <p:txBody>
            <a:bodyPr lIns="18277" tIns="18277" rIns="18277" bIns="18277" rtlCol="0" anchor="ctr"/>
            <a:lstStyle/>
            <a:p>
              <a:pPr algn="ctr">
                <a:lnSpc>
                  <a:spcPts val="696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470822" y="1427519"/>
            <a:ext cx="753501" cy="755084"/>
          </a:xfrm>
          <a:custGeom>
            <a:avLst/>
            <a:gdLst/>
            <a:ahLst/>
            <a:cxnLst/>
            <a:rect l="l" t="t" r="r" b="b"/>
            <a:pathLst>
              <a:path w="753501" h="755084">
                <a:moveTo>
                  <a:pt x="0" y="0"/>
                </a:moveTo>
                <a:lnTo>
                  <a:pt x="753501" y="0"/>
                </a:lnTo>
                <a:lnTo>
                  <a:pt x="753501" y="755085"/>
                </a:lnTo>
                <a:lnTo>
                  <a:pt x="0" y="75508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TextBox 22"/>
          <p:cNvSpPr txBox="1"/>
          <p:nvPr/>
        </p:nvSpPr>
        <p:spPr>
          <a:xfrm>
            <a:off x="2645206" y="1424873"/>
            <a:ext cx="1995373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4"/>
              </a:lnSpc>
            </a:pPr>
            <a:r>
              <a:rPr lang="es-ES" sz="800" dirty="0">
                <a:solidFill>
                  <a:srgbClr val="000000"/>
                </a:solidFill>
                <a:latin typeface="League Spartan"/>
              </a:rPr>
              <a:t>¿QUÉ TIPO AYUDA PUEDEN </a:t>
            </a:r>
          </a:p>
          <a:p>
            <a:pPr algn="ctr">
              <a:lnSpc>
                <a:spcPts val="1044"/>
              </a:lnSpc>
            </a:pPr>
            <a:r>
              <a:rPr lang="es-ES" sz="800" dirty="0">
                <a:solidFill>
                  <a:srgbClr val="000000"/>
                </a:solidFill>
                <a:latin typeface="League Spartan"/>
              </a:rPr>
              <a:t>RECDEIBIR LOS ESTUDIANTES?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927648" y="1736956"/>
            <a:ext cx="1756928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es-ES" sz="860" dirty="0">
                <a:solidFill>
                  <a:srgbClr val="000000"/>
                </a:solidFill>
                <a:latin typeface="Kollektif"/>
              </a:rPr>
              <a:t>Comenzar y completar tu solicitud FAFSA o WASFA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927648" y="2077352"/>
            <a:ext cx="1624924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es-ES" sz="860" dirty="0">
                <a:solidFill>
                  <a:srgbClr val="000000"/>
                </a:solidFill>
                <a:latin typeface="Kollektif"/>
              </a:rPr>
              <a:t>Corregir una solicitud ya presentada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927648" y="2417151"/>
            <a:ext cx="1712932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es-ES" sz="860" dirty="0">
                <a:solidFill>
                  <a:srgbClr val="000000"/>
                </a:solidFill>
                <a:latin typeface="Kollektif"/>
              </a:rPr>
              <a:t>¡Obtener las respuestas que necesitas sobre la ayuda financiera y tus próximos pasos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70822" y="1273729"/>
            <a:ext cx="791960" cy="141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10"/>
              </a:lnSpc>
            </a:pPr>
            <a:r>
              <a:rPr lang="en-US" sz="941" dirty="0">
                <a:solidFill>
                  <a:srgbClr val="000000"/>
                </a:solidFill>
                <a:latin typeface="League Spartan"/>
              </a:rPr>
              <a:t>RECURSOS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094980" y="3087382"/>
            <a:ext cx="457592" cy="500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04"/>
              </a:lnSpc>
            </a:pPr>
            <a:r>
              <a:rPr lang="en-US" sz="1078" dirty="0" err="1">
                <a:solidFill>
                  <a:srgbClr val="FFFFFF"/>
                </a:solidFill>
                <a:latin typeface="League Spartan"/>
              </a:rPr>
              <a:t>Clase</a:t>
            </a:r>
            <a:r>
              <a:rPr lang="en-US" sz="1078" dirty="0">
                <a:solidFill>
                  <a:srgbClr val="FFFFFF"/>
                </a:solidFill>
                <a:latin typeface="League Spartan"/>
              </a:rPr>
              <a:t> de</a:t>
            </a:r>
          </a:p>
          <a:p>
            <a:pPr algn="ctr">
              <a:lnSpc>
                <a:spcPts val="1304"/>
              </a:lnSpc>
            </a:pPr>
            <a:r>
              <a:rPr lang="en-US" sz="1078" dirty="0">
                <a:solidFill>
                  <a:srgbClr val="FFFFFF"/>
                </a:solidFill>
                <a:latin typeface="League Spartan"/>
              </a:rPr>
              <a:t>2024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83711" y="186471"/>
            <a:ext cx="4624731" cy="480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s-US" sz="2000" dirty="0">
                <a:solidFill>
                  <a:srgbClr val="990E2E"/>
                </a:solidFill>
                <a:latin typeface="League Spartan"/>
              </a:rPr>
              <a:t>EVENTO DE AYUDA </a:t>
            </a:r>
            <a:r>
              <a:rPr lang="es-US" sz="2000" dirty="0">
                <a:latin typeface="League Spartan"/>
              </a:rPr>
              <a:t>FINANCIERA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70674" y="794650"/>
            <a:ext cx="3487851" cy="2871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91"/>
              </a:lnSpc>
            </a:pPr>
            <a:r>
              <a:rPr lang="en-US" sz="2356" spc="183">
                <a:solidFill>
                  <a:srgbClr val="070668"/>
                </a:solidFill>
                <a:latin typeface="TT Hoves Outline"/>
              </a:rPr>
              <a:t>YOUR HIGH SCHOOL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74306" y="3115394"/>
            <a:ext cx="2209809" cy="500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2"/>
              </a:lnSpc>
            </a:pPr>
            <a:r>
              <a:rPr lang="es-ES" sz="1118" dirty="0">
                <a:solidFill>
                  <a:srgbClr val="990E2E"/>
                </a:solidFill>
                <a:latin typeface="Kollektif Bold"/>
              </a:rPr>
              <a:t>Si tienes preguntas, consulta con el Consejero universitario y profesional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574306" y="1273729"/>
            <a:ext cx="951181" cy="5770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03"/>
              </a:lnSpc>
            </a:pP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Fecha</a:t>
            </a:r>
            <a:endParaRPr lang="en-US" sz="1599" dirty="0">
              <a:solidFill>
                <a:srgbClr val="000000"/>
              </a:solidFill>
              <a:latin typeface="Kollektif Bold"/>
            </a:endParaRPr>
          </a:p>
          <a:p>
            <a:pPr algn="ctr">
              <a:lnSpc>
                <a:spcPts val="1503"/>
              </a:lnSpc>
            </a:pPr>
            <a:r>
              <a:rPr lang="en-US" sz="1599" dirty="0">
                <a:solidFill>
                  <a:srgbClr val="000000"/>
                </a:solidFill>
                <a:latin typeface="Kollektif Bold"/>
              </a:rPr>
              <a:t>Hora</a:t>
            </a:r>
          </a:p>
          <a:p>
            <a:pPr algn="ctr">
              <a:lnSpc>
                <a:spcPts val="1503"/>
              </a:lnSpc>
            </a:pP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Ubicación</a:t>
            </a:r>
            <a:endParaRPr lang="en-US" sz="1599" dirty="0">
              <a:solidFill>
                <a:srgbClr val="000000"/>
              </a:solidFill>
              <a:latin typeface="Kollektif Bold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523162" y="1993362"/>
            <a:ext cx="942390" cy="581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"/>
              </a:lnSpc>
            </a:pPr>
            <a:r>
              <a:rPr lang="en-US" sz="1265" dirty="0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8691199-3A6A-49E3-BFF1-3035B2942CFF}"/>
</file>

<file path=customXml/itemProps2.xml><?xml version="1.0" encoding="utf-8"?>
<ds:datastoreItem xmlns:ds="http://schemas.openxmlformats.org/officeDocument/2006/customXml" ds:itemID="{ECC99B14-5308-43B6-A63C-C0A8759B7964}"/>
</file>

<file path=customXml/itemProps3.xml><?xml version="1.0" encoding="utf-8"?>
<ds:datastoreItem xmlns:ds="http://schemas.openxmlformats.org/officeDocument/2006/customXml" ds:itemID="{573138C2-3AFC-4ABF-BFD7-11BE86CE6B3E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Kollektif</vt:lpstr>
      <vt:lpstr>Arial</vt:lpstr>
      <vt:lpstr>TT Hoves Outline</vt:lpstr>
      <vt:lpstr>Calibri</vt:lpstr>
      <vt:lpstr>League Spartan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Postcard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2024-05-07T21:09:47Z</dcterms:modified>
  <dc:identifier>DAGBd0s6cog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