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2E8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063" autoAdjust="0"/>
  </p:normalViewPr>
  <p:slideViewPr>
    <p:cSldViewPr snapToGrid="0">
      <p:cViewPr varScale="1">
        <p:scale>
          <a:sx n="84" d="100"/>
          <a:sy n="84" d="100"/>
        </p:scale>
        <p:origin x="1182" y="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FD0FB-1711-4A6B-B01D-2CFDDF7E1AF3}" type="datetimeFigureOut">
              <a:rPr lang="en-US" smtClean="0"/>
              <a:t>4/29/2022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D2B46-0173-483A-A15C-1C0F2BDDC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988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FD0FB-1711-4A6B-B01D-2CFDDF7E1AF3}" type="datetimeFigureOut">
              <a:rPr lang="en-US" smtClean="0"/>
              <a:t>4/29/2022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D2B46-0173-483A-A15C-1C0F2BDDC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201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FD0FB-1711-4A6B-B01D-2CFDDF7E1AF3}" type="datetimeFigureOut">
              <a:rPr lang="en-US" smtClean="0"/>
              <a:t>4/29/2022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D2B46-0173-483A-A15C-1C0F2BDDC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271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FD0FB-1711-4A6B-B01D-2CFDDF7E1AF3}" type="datetimeFigureOut">
              <a:rPr lang="en-US" smtClean="0"/>
              <a:t>4/29/2022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D2B46-0173-483A-A15C-1C0F2BDDC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673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FD0FB-1711-4A6B-B01D-2CFDDF7E1AF3}" type="datetimeFigureOut">
              <a:rPr lang="en-US" smtClean="0"/>
              <a:t>4/29/2022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D2B46-0173-483A-A15C-1C0F2BDDC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556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FD0FB-1711-4A6B-B01D-2CFDDF7E1AF3}" type="datetimeFigureOut">
              <a:rPr lang="en-US" smtClean="0"/>
              <a:t>4/29/2022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D2B46-0173-483A-A15C-1C0F2BDDC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719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FD0FB-1711-4A6B-B01D-2CFDDF7E1AF3}" type="datetimeFigureOut">
              <a:rPr lang="en-US" smtClean="0"/>
              <a:t>4/29/2022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D2B46-0173-483A-A15C-1C0F2BDDC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653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FD0FB-1711-4A6B-B01D-2CFDDF7E1AF3}" type="datetimeFigureOut">
              <a:rPr lang="en-US" smtClean="0"/>
              <a:t>4/29/2022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D2B46-0173-483A-A15C-1C0F2BDDC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563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FD0FB-1711-4A6B-B01D-2CFDDF7E1AF3}" type="datetimeFigureOut">
              <a:rPr lang="en-US" smtClean="0"/>
              <a:t>4/29/2022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D2B46-0173-483A-A15C-1C0F2BDDC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091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FD0FB-1711-4A6B-B01D-2CFDDF7E1AF3}" type="datetimeFigureOut">
              <a:rPr lang="en-US" smtClean="0"/>
              <a:t>4/29/2022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D2B46-0173-483A-A15C-1C0F2BDDC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949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FD0FB-1711-4A6B-B01D-2CFDDF7E1AF3}" type="datetimeFigureOut">
              <a:rPr lang="en-US" smtClean="0"/>
              <a:t>4/29/2022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D2B46-0173-483A-A15C-1C0F2BDDC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124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9FD0FB-1711-4A6B-B01D-2CFDDF7E1AF3}" type="datetimeFigureOut">
              <a:rPr lang="en-US" smtClean="0"/>
              <a:t>4/29/2022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FD2B46-0173-483A-A15C-1C0F2BDDC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558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228600" y="174412"/>
            <a:ext cx="8564671" cy="798341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800" dirty="0" smtClean="0">
                <a:solidFill>
                  <a:srgbClr val="981F32"/>
                </a:solidFill>
                <a:latin typeface="Arial Bold"/>
                <a:cs typeface="Arial Bold"/>
              </a:rPr>
              <a:t>Thank You!</a:t>
            </a:r>
            <a:r>
              <a:rPr lang="en-US" sz="2800" dirty="0" smtClean="0">
                <a:solidFill>
                  <a:srgbClr val="981F32"/>
                </a:solidFill>
                <a:latin typeface="Arial Bold"/>
                <a:cs typeface="Arial Bold"/>
              </a:rPr>
              <a:t/>
            </a:r>
            <a:br>
              <a:rPr lang="en-US" sz="2800" dirty="0" smtClean="0">
                <a:solidFill>
                  <a:srgbClr val="981F32"/>
                </a:solidFill>
                <a:latin typeface="Arial Bold"/>
                <a:cs typeface="Arial Bold"/>
              </a:rPr>
            </a:br>
            <a:endParaRPr lang="en-US" sz="2000" dirty="0">
              <a:solidFill>
                <a:srgbClr val="E9AB22"/>
              </a:solidFill>
              <a:latin typeface="Arial Bold"/>
              <a:cs typeface="Arial Bold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1192062"/>
            <a:ext cx="457200" cy="1789132"/>
          </a:xfrm>
          <a:prstGeom prst="rect">
            <a:avLst/>
          </a:prstGeom>
          <a:solidFill>
            <a:srgbClr val="E9A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7141"/>
          <a:stretch/>
        </p:blipFill>
        <p:spPr>
          <a:xfrm>
            <a:off x="5851503" y="246346"/>
            <a:ext cx="1311297" cy="63047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364834" y="1258152"/>
            <a:ext cx="2347034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College/University:</a:t>
            </a:r>
          </a:p>
          <a:p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Year in College:</a:t>
            </a: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Major:</a:t>
            </a:r>
          </a:p>
          <a:p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Dream Job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Today’s date: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49" y="1192062"/>
            <a:ext cx="2683698" cy="1789132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218684" y="1304318"/>
            <a:ext cx="243471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College/University</a:t>
            </a:r>
          </a:p>
          <a:p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Year</a:t>
            </a:r>
          </a:p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ajor</a:t>
            </a:r>
          </a:p>
          <a:p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Job</a:t>
            </a:r>
          </a:p>
          <a:p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Date</a:t>
            </a: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28600" y="3283803"/>
            <a:ext cx="8682436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Dear &lt;enter your donor’s name&gt;,</a:t>
            </a:r>
          </a:p>
          <a:p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00" dirty="0">
                <a:latin typeface="Arial"/>
                <a:cs typeface="Arial"/>
              </a:rPr>
              <a:t>Thank you so much for your generous donation to help me pay for college!  I truly appreciate the financial support that you have provided me in order to accomplish my educational goals.  It is because of your support that I can attend the college of my dreams and study communication in the hopes of one day being the marketing director for the Seattle Seahawks!</a:t>
            </a:r>
          </a:p>
          <a:p>
            <a:endParaRPr lang="en-US" sz="1200" dirty="0">
              <a:latin typeface="Arial"/>
              <a:cs typeface="Arial"/>
            </a:endParaRPr>
          </a:p>
          <a:p>
            <a:r>
              <a:rPr lang="en-US" sz="1200" dirty="0">
                <a:latin typeface="Arial"/>
                <a:cs typeface="Arial"/>
              </a:rPr>
              <a:t>I am extremely excited for what this new year will be like as I experience college for the first time.  I am looking forward to making new friends, taking interesting classes, and hopefully studying abroad while in college.</a:t>
            </a:r>
            <a:br>
              <a:rPr lang="en-US" sz="1200" dirty="0">
                <a:latin typeface="Arial"/>
                <a:cs typeface="Arial"/>
              </a:rPr>
            </a:br>
            <a:r>
              <a:rPr lang="en-US" sz="1200" dirty="0">
                <a:latin typeface="Arial"/>
                <a:cs typeface="Arial"/>
              </a:rPr>
              <a:t/>
            </a:r>
            <a:br>
              <a:rPr lang="en-US" sz="1200" dirty="0">
                <a:latin typeface="Arial"/>
                <a:cs typeface="Arial"/>
              </a:rPr>
            </a:br>
            <a:r>
              <a:rPr lang="en-US" sz="1200" dirty="0">
                <a:latin typeface="Arial"/>
                <a:cs typeface="Arial"/>
              </a:rPr>
              <a:t>Again, thank you for allowing me to pursue my dreams.  I hope that we can continue to stay in touch throughout my college journey!</a:t>
            </a:r>
          </a:p>
          <a:p>
            <a:r>
              <a:rPr lang="en-US" sz="1200" dirty="0">
                <a:latin typeface="Arial"/>
                <a:cs typeface="Arial"/>
              </a:rPr>
              <a:t/>
            </a:r>
            <a:br>
              <a:rPr lang="en-US" sz="1200" dirty="0">
                <a:latin typeface="Arial"/>
                <a:cs typeface="Arial"/>
              </a:rPr>
            </a:br>
            <a:r>
              <a:rPr lang="en-US" sz="1200" dirty="0">
                <a:latin typeface="Arial"/>
                <a:cs typeface="Arial"/>
              </a:rPr>
              <a:t>Sincerely, </a:t>
            </a:r>
            <a:br>
              <a:rPr lang="en-US" sz="1200" dirty="0">
                <a:latin typeface="Arial"/>
                <a:cs typeface="Arial"/>
              </a:rPr>
            </a:br>
            <a:endParaRPr lang="en-US" sz="1200" dirty="0" smtClean="0">
              <a:latin typeface="Arial"/>
              <a:cs typeface="Arial"/>
            </a:endParaRPr>
          </a:p>
          <a:p>
            <a:r>
              <a:rPr lang="en-US" sz="1200" smtClean="0">
                <a:latin typeface="Arial"/>
                <a:cs typeface="Arial"/>
              </a:rPr>
              <a:t>Your Name Here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600" dirty="0"/>
          </a:p>
        </p:txBody>
      </p:sp>
      <p:sp>
        <p:nvSpPr>
          <p:cNvPr id="5" name="TextBox 4"/>
          <p:cNvSpPr txBox="1"/>
          <p:nvPr/>
        </p:nvSpPr>
        <p:spPr>
          <a:xfrm>
            <a:off x="7056220" y="221971"/>
            <a:ext cx="19999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22E86"/>
                </a:solidFill>
              </a:rPr>
              <a:t>COSTCO EMPLOYEE</a:t>
            </a:r>
          </a:p>
          <a:p>
            <a:r>
              <a:rPr lang="en-US" dirty="0" smtClean="0">
                <a:solidFill>
                  <a:srgbClr val="022E86"/>
                </a:solidFill>
              </a:rPr>
              <a:t>SCHOLARSHIP</a:t>
            </a:r>
            <a:endParaRPr lang="en-US" dirty="0">
              <a:solidFill>
                <a:srgbClr val="022E8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1764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ank-You-Note-Template (1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Thank-You-Note-Template (1)</Template>
  <TotalTime>4</TotalTime>
  <Words>179</Words>
  <Application>Microsoft Office PowerPoint</Application>
  <PresentationFormat>On-screen Show (4:3)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Arial Bold</vt:lpstr>
      <vt:lpstr>Calibri</vt:lpstr>
      <vt:lpstr>Thank-You-Note-Template (1)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Maria Rebecchi</dc:creator>
  <cp:lastModifiedBy>Trang Tran</cp:lastModifiedBy>
  <cp:revision>5</cp:revision>
  <dcterms:created xsi:type="dcterms:W3CDTF">2017-06-23T18:02:43Z</dcterms:created>
  <dcterms:modified xsi:type="dcterms:W3CDTF">2022-04-29T20:13:08Z</dcterms:modified>
</cp:coreProperties>
</file>