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3ADAEB-4411-571C-C1E9-DA5C213AC701}" v="36" dt="2020-11-10T22:36:53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63" autoAdjust="0"/>
  </p:normalViewPr>
  <p:slideViewPr>
    <p:cSldViewPr snapToGrid="0">
      <p:cViewPr varScale="1">
        <p:scale>
          <a:sx n="106" d="100"/>
          <a:sy n="106" d="100"/>
        </p:scale>
        <p:origin x="17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Rebecchi" userId="S::mrebecchi@collegesuccessfoundation.org::6d2c51c0-67f2-41d7-8ddf-67ab0cea2dbf" providerId="AD" clId="Web-{A63ADAEB-4411-571C-C1E9-DA5C213AC701}"/>
    <pc:docChg chg="modSld">
      <pc:chgData name="Maria Rebecchi" userId="S::mrebecchi@collegesuccessfoundation.org::6d2c51c0-67f2-41d7-8ddf-67ab0cea2dbf" providerId="AD" clId="Web-{A63ADAEB-4411-571C-C1E9-DA5C213AC701}" dt="2020-11-10T22:36:53.711" v="34" actId="20577"/>
      <pc:docMkLst>
        <pc:docMk/>
      </pc:docMkLst>
      <pc:sldChg chg="addSp delSp modSp">
        <pc:chgData name="Maria Rebecchi" userId="S::mrebecchi@collegesuccessfoundation.org::6d2c51c0-67f2-41d7-8ddf-67ab0cea2dbf" providerId="AD" clId="Web-{A63ADAEB-4411-571C-C1E9-DA5C213AC701}" dt="2020-11-10T22:36:52.758" v="32" actId="20577"/>
        <pc:sldMkLst>
          <pc:docMk/>
          <pc:sldMk cId="4271764985" sldId="258"/>
        </pc:sldMkLst>
        <pc:spChg chg="add">
          <ac:chgData name="Maria Rebecchi" userId="S::mrebecchi@collegesuccessfoundation.org::6d2c51c0-67f2-41d7-8ddf-67ab0cea2dbf" providerId="AD" clId="Web-{A63ADAEB-4411-571C-C1E9-DA5C213AC701}" dt="2020-11-10T22:35:48.176" v="1"/>
          <ac:spMkLst>
            <pc:docMk/>
            <pc:sldMk cId="4271764985" sldId="258"/>
            <ac:spMk id="9" creationId="{2999D7B9-189D-48F3-A580-71C14BF1EEAF}"/>
          </ac:spMkLst>
        </pc:spChg>
        <pc:spChg chg="add mod">
          <ac:chgData name="Maria Rebecchi" userId="S::mrebecchi@collegesuccessfoundation.org::6d2c51c0-67f2-41d7-8ddf-67ab0cea2dbf" providerId="AD" clId="Web-{A63ADAEB-4411-571C-C1E9-DA5C213AC701}" dt="2020-11-10T22:36:52.758" v="32" actId="20577"/>
          <ac:spMkLst>
            <pc:docMk/>
            <pc:sldMk cId="4271764985" sldId="258"/>
            <ac:spMk id="11" creationId="{68B38D3B-7C67-4448-8CDC-51F9A298E970}"/>
          </ac:spMkLst>
        </pc:spChg>
        <pc:picChg chg="del">
          <ac:chgData name="Maria Rebecchi" userId="S::mrebecchi@collegesuccessfoundation.org::6d2c51c0-67f2-41d7-8ddf-67ab0cea2dbf" providerId="AD" clId="Web-{A63ADAEB-4411-571C-C1E9-DA5C213AC701}" dt="2020-11-10T22:35:38.957" v="0"/>
          <ac:picMkLst>
            <pc:docMk/>
            <pc:sldMk cId="4271764985" sldId="258"/>
            <ac:picMk id="5" creationId="{00000000-0000-0000-0000-000000000000}"/>
          </ac:picMkLst>
        </pc:picChg>
      </pc:sldChg>
    </pc:docChg>
  </pc:docChgLst>
  <pc:docChgLst>
    <pc:chgData name="Maria Rebecchi" userId="6d2c51c0-67f2-41d7-8ddf-67ab0cea2dbf" providerId="ADAL" clId="{11C042F3-D63D-4F1E-A95A-54787D997B15}"/>
    <pc:docChg chg="custSel modSld">
      <pc:chgData name="Maria Rebecchi" userId="6d2c51c0-67f2-41d7-8ddf-67ab0cea2dbf" providerId="ADAL" clId="{11C042F3-D63D-4F1E-A95A-54787D997B15}" dt="2020-11-10T22:39:57.684" v="0" actId="478"/>
      <pc:docMkLst>
        <pc:docMk/>
      </pc:docMkLst>
      <pc:sldChg chg="delSp mod">
        <pc:chgData name="Maria Rebecchi" userId="6d2c51c0-67f2-41d7-8ddf-67ab0cea2dbf" providerId="ADAL" clId="{11C042F3-D63D-4F1E-A95A-54787D997B15}" dt="2020-11-10T22:39:57.684" v="0" actId="478"/>
        <pc:sldMkLst>
          <pc:docMk/>
          <pc:sldMk cId="4271764985" sldId="258"/>
        </pc:sldMkLst>
        <pc:spChg chg="del">
          <ac:chgData name="Maria Rebecchi" userId="6d2c51c0-67f2-41d7-8ddf-67ab0cea2dbf" providerId="ADAL" clId="{11C042F3-D63D-4F1E-A95A-54787D997B15}" dt="2020-11-10T22:39:57.684" v="0" actId="478"/>
          <ac:spMkLst>
            <pc:docMk/>
            <pc:sldMk cId="4271764985" sldId="258"/>
            <ac:spMk id="9" creationId="{2999D7B9-189D-48F3-A580-71C14BF1EEA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88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0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7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7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5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71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5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6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91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4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2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FD0FB-1711-4A6B-B01D-2CFDDF7E1AF3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5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28600" y="174412"/>
            <a:ext cx="8564671" cy="79834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>
                <a:solidFill>
                  <a:srgbClr val="981F32"/>
                </a:solidFill>
                <a:latin typeface="Arial Bold"/>
                <a:cs typeface="Arial Bold"/>
              </a:rPr>
              <a:t>Thank You!</a:t>
            </a:r>
            <a:r>
              <a:rPr lang="en-US" sz="2800" dirty="0">
                <a:solidFill>
                  <a:srgbClr val="981F32"/>
                </a:solidFill>
                <a:latin typeface="Arial Bold"/>
                <a:cs typeface="Arial Bold"/>
              </a:rPr>
              <a:t/>
            </a:r>
            <a:br>
              <a:rPr lang="en-US" sz="2800" dirty="0">
                <a:solidFill>
                  <a:srgbClr val="981F32"/>
                </a:solidFill>
                <a:latin typeface="Arial Bold"/>
                <a:cs typeface="Arial Bold"/>
              </a:rPr>
            </a:br>
            <a:endParaRPr lang="en-US" sz="2000" dirty="0">
              <a:solidFill>
                <a:srgbClr val="E9AB22"/>
              </a:solidFill>
              <a:latin typeface="Arial Bold"/>
              <a:cs typeface="Arial Bold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192062"/>
            <a:ext cx="457200" cy="1789132"/>
          </a:xfrm>
          <a:prstGeom prst="rect">
            <a:avLst/>
          </a:prstGeom>
          <a:solidFill>
            <a:srgbClr val="E9A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64834" y="1258152"/>
            <a:ext cx="234703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College/University: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Year in College: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Major: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Dream Job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Today’s date: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78060" y="1274546"/>
            <a:ext cx="3632976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600" b="1" dirty="0">
                <a:latin typeface="Arial"/>
                <a:cs typeface="Arial"/>
              </a:rPr>
              <a:t>Your school</a:t>
            </a:r>
          </a:p>
          <a:p>
            <a:r>
              <a:rPr lang="en-US" sz="1600" b="1" dirty="0">
                <a:latin typeface="Arial"/>
                <a:ea typeface="+mn-lt"/>
                <a:cs typeface="Arial"/>
              </a:rPr>
              <a:t>Your year in college</a:t>
            </a:r>
            <a:endParaRPr lang="en-US" sz="1600" dirty="0">
              <a:ea typeface="+mn-lt"/>
              <a:cs typeface="+mn-lt"/>
            </a:endParaRPr>
          </a:p>
          <a:p>
            <a:r>
              <a:rPr lang="en-US" sz="1600" b="1" dirty="0">
                <a:latin typeface="Arial"/>
                <a:cs typeface="Arial"/>
              </a:rPr>
              <a:t>Major</a:t>
            </a:r>
            <a:endParaRPr lang="en-US" sz="1600" dirty="0">
              <a:ea typeface="+mn-lt"/>
              <a:cs typeface="+mn-lt"/>
            </a:endParaRPr>
          </a:p>
          <a:p>
            <a:r>
              <a:rPr lang="en-US" sz="1600" b="1" dirty="0">
                <a:latin typeface="Arial"/>
                <a:cs typeface="Arial"/>
              </a:rPr>
              <a:t>Dream Job</a:t>
            </a:r>
            <a:endParaRPr lang="en-US" sz="1600" dirty="0">
              <a:ea typeface="+mn-lt"/>
              <a:cs typeface="+mn-lt"/>
            </a:endParaRPr>
          </a:p>
          <a:p>
            <a:endParaRPr lang="en-US" sz="1600" dirty="0">
              <a:latin typeface="Calibri"/>
              <a:cs typeface="Calibri"/>
            </a:endParaRPr>
          </a:p>
          <a:p>
            <a:r>
              <a:rPr lang="en-US" sz="1600" b="1" dirty="0">
                <a:latin typeface="Arial"/>
                <a:cs typeface="Arial"/>
              </a:rPr>
              <a:t>Today’s date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228600" y="3283803"/>
            <a:ext cx="8682436" cy="8925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1200" dirty="0">
                <a:latin typeface="Arial"/>
                <a:cs typeface="Arial"/>
              </a:rPr>
              <a:t>Your letter here</a:t>
            </a:r>
            <a:endParaRPr lang="en-US" dirty="0"/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151" r="57398" b="-1"/>
          <a:stretch/>
        </p:blipFill>
        <p:spPr>
          <a:xfrm>
            <a:off x="4160212" y="146081"/>
            <a:ext cx="1303441" cy="7259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2A3E6F-BA67-47F4-88CA-3B897F16D56F}"/>
              </a:ext>
            </a:extLst>
          </p:cNvPr>
          <p:cNvSpPr txBox="1"/>
          <p:nvPr/>
        </p:nvSpPr>
        <p:spPr>
          <a:xfrm>
            <a:off x="621792" y="1274546"/>
            <a:ext cx="1748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Your photo here</a:t>
            </a:r>
            <a:endParaRPr lang="es-AR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B38D3B-7C67-4448-8CDC-51F9A298E970}"/>
              </a:ext>
            </a:extLst>
          </p:cNvPr>
          <p:cNvSpPr txBox="1"/>
          <p:nvPr/>
        </p:nvSpPr>
        <p:spPr>
          <a:xfrm>
            <a:off x="5465372" y="211886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Martin Luther King Jr. Scholarship</a:t>
            </a:r>
          </a:p>
        </p:txBody>
      </p:sp>
    </p:spTree>
    <p:extLst>
      <p:ext uri="{BB962C8B-B14F-4D97-AF65-F5344CB8AC3E}">
        <p14:creationId xmlns:p14="http://schemas.microsoft.com/office/powerpoint/2010/main" val="4271764985"/>
      </p:ext>
    </p:extLst>
  </p:cSld>
  <p:clrMapOvr>
    <a:masterClrMapping/>
  </p:clrMapOvr>
</p:sld>
</file>

<file path=ppt/theme/theme1.xml><?xml version="1.0" encoding="utf-8"?>
<a:theme xmlns:a="http://schemas.openxmlformats.org/drawingml/2006/main" name="Thank-You-Note-Template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Thank-You-Note-Template (1)</Template>
  <TotalTime>0</TotalTime>
  <Words>42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Bold</vt:lpstr>
      <vt:lpstr>Calibri</vt:lpstr>
      <vt:lpstr>Century Gothic</vt:lpstr>
      <vt:lpstr>Thank-You-Note-Template (1)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Rebecchi</dc:creator>
  <cp:lastModifiedBy>Anna Shaffer</cp:lastModifiedBy>
  <cp:revision>45</cp:revision>
  <dcterms:created xsi:type="dcterms:W3CDTF">2017-06-23T18:02:43Z</dcterms:created>
  <dcterms:modified xsi:type="dcterms:W3CDTF">2020-11-11T19:11:56Z</dcterms:modified>
</cp:coreProperties>
</file>